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E1A"/>
    <a:srgbClr val="D6F8D4"/>
    <a:srgbClr val="EFFC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26" autoAdjust="0"/>
  </p:normalViewPr>
  <p:slideViewPr>
    <p:cSldViewPr>
      <p:cViewPr>
        <p:scale>
          <a:sx n="90" d="100"/>
          <a:sy n="90" d="100"/>
        </p:scale>
        <p:origin x="-1224" y="1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EDEC3-5F57-49AC-B45E-63AB2786B670}" type="datetimeFigureOut">
              <a:rPr lang="ru-RU" smtClean="0"/>
              <a:pPr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9B877-2B55-4FB7-8BF7-91CC4A8EC26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F8D4"/>
            </a:gs>
            <a:gs pos="64999">
              <a:srgbClr val="F0EBD5"/>
            </a:gs>
            <a:gs pos="100000">
              <a:srgbClr val="D1C39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60338"/>
            <a:ext cx="7848872" cy="1036414"/>
          </a:xfrm>
          <a:noFill/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Уважаемые жители и гости </a:t>
            </a: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ru-RU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Куйбышевского сельского поселения!</a:t>
            </a:r>
            <a:endParaRPr lang="ru-RU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6096" y="1340768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effectLst/>
              </a:rPr>
              <a:t>Куда нужно выбрасывать отходы?</a:t>
            </a:r>
          </a:p>
        </p:txBody>
      </p:sp>
      <p:sp>
        <p:nvSpPr>
          <p:cNvPr id="11266" name="AutoShape 2" descr="https://lesmetru.ru/wp-content/uploads/2018/05/%D1%83%D1%80%D0%BD%D0%B0-1-%D0%AD%D0%9B%D0%90%D0%A0%D0%9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https://lesmetru.ru/wp-content/uploads/2018/05/%D1%83%D1%80%D0%BD%D0%B0-1-%D0%AD%D0%9B%D0%90%D0%A0%D0%9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70" name="AutoShape 6" descr="https://lesmetru.ru/wp-content/uploads/2018/05/%D1%83%D1%80%D0%BD%D0%B0-1-%D0%AD%D0%9B%D0%90%D0%A0%D0%9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2" name="Рисунок 11" descr="контейнер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32240" y="1988840"/>
            <a:ext cx="2256236" cy="15049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272" name="Picture 8" descr="https://im0-tub-ru.yandex.net/i?id=1d7ea3defcd7ee79b07056e0e196906d&amp;n=33&amp;w=225&amp;h=1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988840"/>
            <a:ext cx="2251137" cy="15121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4283968" y="3861048"/>
            <a:ext cx="4680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a:rPr>
              <a:t>ОТХОДЫ нужно отправлять в КОНТЕЙНЕР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5508104" y="1628800"/>
            <a:ext cx="432048" cy="2880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380312" y="1628800"/>
            <a:ext cx="480046" cy="288032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-324544" y="1484784"/>
            <a:ext cx="5040560" cy="2808312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rig="threePt" dir="t"/>
          </a:scene3d>
        </p:spPr>
        <p:txBody>
          <a:bodyPr wrap="square" rtlCol="0">
            <a:prstTxWarp prst="textArchUp">
              <a:avLst>
                <a:gd name="adj" fmla="val 13352630"/>
              </a:avLst>
            </a:prstTxWarp>
            <a:spAutoFit/>
          </a:bodyPr>
          <a:lstStyle/>
          <a:p>
            <a:pPr algn="ctr"/>
            <a:r>
              <a:rPr lang="ru-RU" sz="3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Мы хотим жить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3212976"/>
            <a:ext cx="4680520" cy="2088232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ru-RU" sz="3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в чистом </a:t>
            </a:r>
            <a:r>
              <a:rPr lang="ru-RU" sz="3200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поселении</a:t>
            </a:r>
            <a:endParaRPr lang="ru-RU" sz="3200" dirty="0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pic>
        <p:nvPicPr>
          <p:cNvPr id="1026" name="Picture 2" descr="S:\Ремезова Екатерина Владиславовна\фото\Изображение 2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32240" y="4437112"/>
            <a:ext cx="2160240" cy="15121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Picture 3" descr="T:\фото для листовки\открытие первой карты полигона в Камышине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4437112"/>
            <a:ext cx="2183147" cy="15121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4355976" y="6165304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Полигон ТКО – место хранения твердых коммунальных отходов</a:t>
            </a:r>
          </a:p>
        </p:txBody>
      </p:sp>
      <p:pic>
        <p:nvPicPr>
          <p:cNvPr id="1028" name="Picture 4" descr="T:\фото для листовки\1553249946_img_496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7504" y="1916832"/>
            <a:ext cx="1929569" cy="144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9" name="Picture 5" descr="T:\фото для листовки\SAM_396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123728" y="1916832"/>
            <a:ext cx="1920213" cy="14401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0" name="Picture 6" descr="T:\фото для листовки\SAM_5309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07504" y="3501008"/>
            <a:ext cx="1944216" cy="1350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31" name="Picture 7" descr="T:\фото для листовки\SAM_5317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23728" y="3501008"/>
            <a:ext cx="1944216" cy="13385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5" name="TextBox 24"/>
          <p:cNvSpPr txBox="1"/>
          <p:nvPr/>
        </p:nvSpPr>
        <p:spPr>
          <a:xfrm>
            <a:off x="0" y="5517232"/>
            <a:ext cx="4211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Недопускайте появления новых мест несанкционированного размещения отходов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0" y="6237312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 </a:t>
            </a:r>
            <a:r>
              <a:rPr lang="ru-RU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Сохраним </a:t>
            </a:r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поселение чистым </a:t>
            </a:r>
            <a:r>
              <a:rPr lang="ru-RU" dirty="0">
                <a:ln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</a:rPr>
              <a:t>вместе!</a:t>
            </a:r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179512" y="1772816"/>
            <a:ext cx="4032448" cy="316835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179512" y="1772816"/>
            <a:ext cx="3672408" cy="324036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41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Уважаемые жители и гости  Куйбышевского сельского поселения!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Уважаемые жители и гости Волгоградской области!</dc:title>
  <dc:creator>Y_Kibalnikova</dc:creator>
  <cp:lastModifiedBy>Виктория</cp:lastModifiedBy>
  <cp:revision>17</cp:revision>
  <dcterms:created xsi:type="dcterms:W3CDTF">2019-08-30T10:35:15Z</dcterms:created>
  <dcterms:modified xsi:type="dcterms:W3CDTF">2026-02-13T10:51:11Z</dcterms:modified>
</cp:coreProperties>
</file>